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861" r:id="rId2"/>
    <p:sldId id="1028" r:id="rId3"/>
    <p:sldId id="1016" r:id="rId4"/>
    <p:sldId id="1030" r:id="rId5"/>
    <p:sldId id="1029" r:id="rId6"/>
    <p:sldId id="1026" r:id="rId7"/>
    <p:sldId id="1031" r:id="rId8"/>
    <p:sldId id="1032" r:id="rId9"/>
    <p:sldId id="1033" r:id="rId10"/>
    <p:sldId id="1034" r:id="rId11"/>
    <p:sldId id="1035" r:id="rId12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BC"/>
    <a:srgbClr val="FFFFE0"/>
    <a:srgbClr val="FFFF00"/>
    <a:srgbClr val="BAEFE3"/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18" autoAdjust="0"/>
    <p:restoredTop sz="82474" autoAdjust="0"/>
  </p:normalViewPr>
  <p:slideViewPr>
    <p:cSldViewPr>
      <p:cViewPr varScale="1">
        <p:scale>
          <a:sx n="199" d="100"/>
          <a:sy n="199" d="100"/>
        </p:scale>
        <p:origin x="1920" y="16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4/12/24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2548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226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693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041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510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355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85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46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020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727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12:22-34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AFBB3C-0722-EED3-F341-AB72354D387A}"/>
              </a:ext>
            </a:extLst>
          </p:cNvPr>
          <p:cNvSpPr/>
          <p:nvPr/>
        </p:nvSpPr>
        <p:spPr>
          <a:xfrm>
            <a:off x="186414" y="5601"/>
            <a:ext cx="8771171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Acts 2:45 (ESV) </a:t>
            </a:r>
            <a:endParaRPr lang="en-A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8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45 </a:t>
            </a:r>
            <a:r>
              <a:rPr lang="en-AU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And they were selling their possessions and belongings and distributing the proceeds to all, as any had need. </a:t>
            </a:r>
            <a:endParaRPr lang="en-A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A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Acts 4:34–35 (ESV) </a:t>
            </a:r>
            <a:endParaRPr lang="en-A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18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34 </a:t>
            </a:r>
            <a:r>
              <a:rPr lang="en-AU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There was not a needy person among them, for as many as were owners of lands or houses sold them and brought the proceeds of what was sold </a:t>
            </a:r>
            <a:r>
              <a:rPr lang="en-AU" sz="18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35 </a:t>
            </a:r>
            <a:r>
              <a:rPr lang="en-AU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and laid it at the apostles’ feet, and it was distributed to each as any had need. </a:t>
            </a:r>
            <a:endParaRPr lang="en-A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819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28000" y="265212"/>
            <a:ext cx="9116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become a Christian, takes a complete change in allegiance.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8E247-3A71-1F46-B819-5EDEE95FF7E4}"/>
              </a:ext>
            </a:extLst>
          </p:cNvPr>
          <p:cNvSpPr txBox="1"/>
          <p:nvPr/>
        </p:nvSpPr>
        <p:spPr>
          <a:xfrm>
            <a:off x="0" y="559862"/>
            <a:ext cx="9116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Fool: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Hoards up what one has and not rich toward God;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Beware Godless greed</a:t>
            </a:r>
          </a:p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Disciple: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Assurance that God will provide;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Beware faithless anxiety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Investing in Heaven’s First National…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477E59-BBBB-03D1-4BFF-C852A53ACD59}"/>
              </a:ext>
            </a:extLst>
          </p:cNvPr>
          <p:cNvSpPr txBox="1"/>
          <p:nvPr/>
        </p:nvSpPr>
        <p:spPr>
          <a:xfrm>
            <a:off x="611560" y="1091162"/>
            <a:ext cx="427757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Worry and Anxiety – a product of little faith.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9B0FD1-2726-872A-1946-6C2E2BED6B85}"/>
              </a:ext>
            </a:extLst>
          </p:cNvPr>
          <p:cNvSpPr txBox="1"/>
          <p:nvPr/>
        </p:nvSpPr>
        <p:spPr>
          <a:xfrm>
            <a:off x="1028397" y="1376749"/>
            <a:ext cx="8087603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provides for the animals and nature.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cares much more for us than any bird or vegetation.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Anxiety never helps with anything.  Worry cannot make you live longer or be taller.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9369A1-E75E-3BF5-C1D5-F141E38987BB}"/>
              </a:ext>
            </a:extLst>
          </p:cNvPr>
          <p:cNvSpPr txBox="1"/>
          <p:nvPr/>
        </p:nvSpPr>
        <p:spPr>
          <a:xfrm>
            <a:off x="0" y="2211977"/>
            <a:ext cx="91096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focus on something greater   ––   The Kingdom of God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AFBB3C-0722-EED3-F341-AB72354D387A}"/>
              </a:ext>
            </a:extLst>
          </p:cNvPr>
          <p:cNvSpPr/>
          <p:nvPr/>
        </p:nvSpPr>
        <p:spPr>
          <a:xfrm>
            <a:off x="186414" y="4238698"/>
            <a:ext cx="8771171" cy="147630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16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31 </a:t>
            </a:r>
            <a:r>
              <a:rPr lang="en-AU" sz="1600" dirty="0">
                <a:solidFill>
                  <a:srgbClr val="FF0000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Instead, seek his kingdom, and these things will be added to you. </a:t>
            </a:r>
            <a:br>
              <a:rPr lang="en-AU" sz="1600" dirty="0">
                <a:solidFill>
                  <a:srgbClr val="FF0000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sz="16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32 </a:t>
            </a:r>
            <a:r>
              <a:rPr lang="en-AU" sz="1600" dirty="0">
                <a:solidFill>
                  <a:srgbClr val="FF0000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“Fear not, little flock, for it is your Father’s good pleasure to give you the kingdom.  </a:t>
            </a:r>
            <a:br>
              <a:rPr lang="en-AU" sz="1600" dirty="0">
                <a:solidFill>
                  <a:srgbClr val="FF0000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sz="16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33 </a:t>
            </a:r>
            <a:r>
              <a:rPr lang="en-AU" sz="1600" dirty="0">
                <a:solidFill>
                  <a:srgbClr val="FF0000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Sell your possessions, and give to the needy.  Provide yourselves with moneybags that do not grow old, with a treasure in the heavens that does not fail, where no thief approaches and no moth destroys.  </a:t>
            </a:r>
            <a:r>
              <a:rPr lang="en-AU" sz="16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34 </a:t>
            </a:r>
            <a:r>
              <a:rPr lang="en-AU" sz="1600" dirty="0">
                <a:solidFill>
                  <a:srgbClr val="FF0000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where your treasure is, there will your heart be also.</a:t>
            </a:r>
            <a:r>
              <a:rPr lang="en-AU" sz="1600" dirty="0">
                <a:effectLst/>
              </a:rPr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CB16C-D0A1-98CA-2F52-6EB03E1DD969}"/>
              </a:ext>
            </a:extLst>
          </p:cNvPr>
          <p:cNvSpPr txBox="1"/>
          <p:nvPr/>
        </p:nvSpPr>
        <p:spPr>
          <a:xfrm>
            <a:off x="-5662" y="2482470"/>
            <a:ext cx="9116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intimately knows each one of His flock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Spirit working in us, is the Kingdom of God breaking into this world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no limits to the mercies of God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DEA280-275A-A9CF-FBB1-9E44041E5267}"/>
              </a:ext>
            </a:extLst>
          </p:cNvPr>
          <p:cNvSpPr txBox="1"/>
          <p:nvPr/>
        </p:nvSpPr>
        <p:spPr>
          <a:xfrm>
            <a:off x="6394" y="3311815"/>
            <a:ext cx="91096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provides for His People through His people caring for each other.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B9D70F-F5CD-3815-BE78-E9786360757A}"/>
              </a:ext>
            </a:extLst>
          </p:cNvPr>
          <p:cNvSpPr txBox="1"/>
          <p:nvPr/>
        </p:nvSpPr>
        <p:spPr>
          <a:xfrm>
            <a:off x="-753" y="3588136"/>
            <a:ext cx="9116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experience the Kingdom of God, as His people Love each other without limits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Heavenly focused hearts lay up treasure in heaven</a:t>
            </a:r>
          </a:p>
        </p:txBody>
      </p:sp>
    </p:spTree>
    <p:extLst>
      <p:ext uri="{BB962C8B-B14F-4D97-AF65-F5344CB8AC3E}">
        <p14:creationId xmlns:p14="http://schemas.microsoft.com/office/powerpoint/2010/main" val="406617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4305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his disciples, “Therefore I tell you, do not be anxious about your life, what you will eat, nor about your body, what you will put on.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life is more than food, and the body more than clothing.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24 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Consider the ravens:  they neither sow nor reap, they have neither storehouse nor barn, and yet God feeds them.  Of how much more value are you than the birds!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which of you by being anxious can add a single hour to his span of life?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26 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then you are not able to do as small a thing as that, why are you anxious about the rest?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27 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Consider the lilies, how they grow:  they neither toil nor spin, yet I tell you, even Solomon in all his glory was not arrayed like one of these.</a:t>
            </a:r>
            <a:r>
              <a:rPr lang="en-AU" sz="2400" dirty="0">
                <a:effectLst/>
              </a:rPr>
              <a:t> 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934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03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28 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if God so clothes the grass, which is alive in the field today, and tomorrow is thrown into the oven, how much more will he clothe you, O you of little faith!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29 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do not seek what you are to eat and what you are to drink, nor be worried.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all the nations of the world seek after these things, and your Father knows that you need them.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31 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Instead, seek his kingdom, and these things will be added to you.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32 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“Fear not, little flock, for it is your Father’s good pleasure to give you the kingdom.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33 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Sell your possessions, and give to the needy.  Provide yourselves with moneybags that do not grow old, with a treasure in the heavens that does not fail, where no thief approaches and no moth destroys.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34 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where your treasure is, there will your heart be also. 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79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mmonwealth Bank Logo - EasiVisa">
            <a:extLst>
              <a:ext uri="{FF2B5EF4-FFF2-40B4-BE49-F238E27FC236}">
                <a16:creationId xmlns:a16="http://schemas.microsoft.com/office/drawing/2014/main" id="{94DA4D3A-E493-EEF1-034A-268899C94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93604"/>
            <a:ext cx="2390363" cy="170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AB (National Australia Bank) Logo and symbol, meaning, history, PNG">
            <a:extLst>
              <a:ext uri="{FF2B5EF4-FFF2-40B4-BE49-F238E27FC236}">
                <a16:creationId xmlns:a16="http://schemas.microsoft.com/office/drawing/2014/main" id="{E593B40B-7C09-778F-E6ED-0518C7226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81236"/>
            <a:ext cx="2267744" cy="1275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NZ Logo and symbol, meaning, history, PNG, brand">
            <a:extLst>
              <a:ext uri="{FF2B5EF4-FFF2-40B4-BE49-F238E27FC236}">
                <a16:creationId xmlns:a16="http://schemas.microsoft.com/office/drawing/2014/main" id="{1A9839D3-29B8-EF47-803D-6F6CEDB159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5332"/>
            <a:ext cx="2554029" cy="1436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Westpac Group | Westpac">
            <a:extLst>
              <a:ext uri="{FF2B5EF4-FFF2-40B4-BE49-F238E27FC236}">
                <a16:creationId xmlns:a16="http://schemas.microsoft.com/office/drawing/2014/main" id="{B9B268DA-487C-105A-9354-8D397A8C0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69" y="1756842"/>
            <a:ext cx="3356626" cy="191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Bendigo Bank Logo - Think Pink Foundation">
            <a:extLst>
              <a:ext uri="{FF2B5EF4-FFF2-40B4-BE49-F238E27FC236}">
                <a16:creationId xmlns:a16="http://schemas.microsoft.com/office/drawing/2014/main" id="{AF08160C-CD6C-04B6-E4DC-79636BC19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709" y="318122"/>
            <a:ext cx="2381683" cy="1275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Rabobank Logo PNG vector in SVG, PDF, AI, CDR format">
            <a:extLst>
              <a:ext uri="{FF2B5EF4-FFF2-40B4-BE49-F238E27FC236}">
                <a16:creationId xmlns:a16="http://schemas.microsoft.com/office/drawing/2014/main" id="{14F40233-1997-97E8-56D0-DDC1E4244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842" y="3577580"/>
            <a:ext cx="2847518" cy="213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essage from CEO Dave Heine on rate changes">
            <a:extLst>
              <a:ext uri="{FF2B5EF4-FFF2-40B4-BE49-F238E27FC236}">
                <a16:creationId xmlns:a16="http://schemas.microsoft.com/office/drawing/2014/main" id="{6E63CF9B-00AA-AAD1-9E1C-7C8E98517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158" y="2657799"/>
            <a:ext cx="4297684" cy="2256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837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28000" y="978674"/>
            <a:ext cx="9116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become a Christian, takes a complete change in allegiance.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827584" y="337220"/>
            <a:ext cx="7668344" cy="63838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 yourselves with moneybags that do not grow old, with a treasure in the heavens that does not fail, where no thief approaches and no moth destroys.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Investing in Heaven’s First National…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23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0" y="327700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has just been teaching about things of eternal value – the cost of being a disciple.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bloke wants Jesus to intercede in a dispute over an inheritance (Wants stuff)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Money;  Possessions;  Savings;  Retirement.     The Soul &amp; being Rich toward God.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5724128" y="909049"/>
            <a:ext cx="3312368" cy="63838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one’s life does not consist in the abundance of his possessions.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8E247-3A71-1F46-B819-5EDEE95FF7E4}"/>
              </a:ext>
            </a:extLst>
          </p:cNvPr>
          <p:cNvSpPr txBox="1"/>
          <p:nvPr/>
        </p:nvSpPr>
        <p:spPr>
          <a:xfrm>
            <a:off x="0" y="900244"/>
            <a:ext cx="48600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Covetousness:  To want something, I do not have.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1C47C6-AFBA-F8F2-B268-292AB0B76D3B}"/>
              </a:ext>
            </a:extLst>
          </p:cNvPr>
          <p:cNvSpPr txBox="1"/>
          <p:nvPr/>
        </p:nvSpPr>
        <p:spPr>
          <a:xfrm>
            <a:off x="179512" y="1850839"/>
            <a:ext cx="8604448" cy="369332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Australia (one of the richest populations):  A conglomerate of overwhelmingly rich FOOLS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03BC42-1578-B193-E514-218DE1F268DA}"/>
              </a:ext>
            </a:extLst>
          </p:cNvPr>
          <p:cNvSpPr txBox="1"/>
          <p:nvPr/>
        </p:nvSpPr>
        <p:spPr>
          <a:xfrm>
            <a:off x="755576" y="1138886"/>
            <a:ext cx="49685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enemy that sneaks up on us.  Guard against it.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644916-9CC7-BC54-E1B0-89ACE36034F6}"/>
              </a:ext>
            </a:extLst>
          </p:cNvPr>
          <p:cNvSpPr txBox="1"/>
          <p:nvPr/>
        </p:nvSpPr>
        <p:spPr>
          <a:xfrm>
            <a:off x="6394" y="1501318"/>
            <a:ext cx="91376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society so rich:  possessions now assumed as a “right” – Now crave experiences  ( FOMO ) 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216304-CCAC-0066-34BA-6BD6E60E3F4A}"/>
              </a:ext>
            </a:extLst>
          </p:cNvPr>
          <p:cNvSpPr txBox="1"/>
          <p:nvPr/>
        </p:nvSpPr>
        <p:spPr>
          <a:xfrm>
            <a:off x="683568" y="2219540"/>
            <a:ext cx="8455074" cy="7232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u="sng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prideful arrogance of wealth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“I worked hard to get what I have”</a:t>
            </a:r>
          </a:p>
          <a:p>
            <a:pPr>
              <a:spcAft>
                <a:spcPts val="600"/>
              </a:spcAft>
            </a:pPr>
            <a:r>
              <a:rPr lang="en-AU" u="sng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truth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“God has blessed us.  What I have belongs to God.  Entrusted to us.”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DD4F29-8565-24C7-50FA-19434E70E6BD}"/>
              </a:ext>
            </a:extLst>
          </p:cNvPr>
          <p:cNvSpPr txBox="1"/>
          <p:nvPr/>
        </p:nvSpPr>
        <p:spPr>
          <a:xfrm>
            <a:off x="6394" y="2893147"/>
            <a:ext cx="914296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 knows that God will provide what we need “Do not be anxious”.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eternal perspective – Live for Jesus today (no matter what the cost) – A heavenly reward…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perspective of death – Eat, drink and be merry, because when I die, that’s it….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9C9324-EF59-FCB3-972F-67650BB5728B}"/>
              </a:ext>
            </a:extLst>
          </p:cNvPr>
          <p:cNvSpPr txBox="1"/>
          <p:nvPr/>
        </p:nvSpPr>
        <p:spPr>
          <a:xfrm>
            <a:off x="6394" y="3726571"/>
            <a:ext cx="182930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 FOOL:  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ADE919-543B-3643-2DEC-7761ACBF4D8D}"/>
              </a:ext>
            </a:extLst>
          </p:cNvPr>
          <p:cNvSpPr txBox="1"/>
          <p:nvPr/>
        </p:nvSpPr>
        <p:spPr>
          <a:xfrm>
            <a:off x="1547664" y="3754198"/>
            <a:ext cx="75899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Lays-up treasures &amp; spends treasures on oneself, and is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rich toward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82AE51-1DC1-7C52-3C35-03C04A204A0D}"/>
              </a:ext>
            </a:extLst>
          </p:cNvPr>
          <p:cNvSpPr txBox="1"/>
          <p:nvPr/>
        </p:nvSpPr>
        <p:spPr>
          <a:xfrm>
            <a:off x="19183" y="4101689"/>
            <a:ext cx="91429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 sin to have wealth…   The sin is to misuse  (selfishly) , what we have been entrusted.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AE27D4-AC52-EB7F-6760-9B902C80655F}"/>
              </a:ext>
            </a:extLst>
          </p:cNvPr>
          <p:cNvSpPr txBox="1"/>
          <p:nvPr/>
        </p:nvSpPr>
        <p:spPr>
          <a:xfrm>
            <a:off x="269776" y="4441773"/>
            <a:ext cx="8604448" cy="646331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Soul (Psyche) is our physical life  –  who we are…</a:t>
            </a:r>
          </a:p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our souls meshing with the Spirit?  Or with the fleshly desires of selfish indulgence?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74DC2B-F2A3-F8EC-13AB-568F32FA1F7B}"/>
              </a:ext>
            </a:extLst>
          </p:cNvPr>
          <p:cNvSpPr txBox="1"/>
          <p:nvPr/>
        </p:nvSpPr>
        <p:spPr>
          <a:xfrm>
            <a:off x="6612" y="5103418"/>
            <a:ext cx="91309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rich toward God:  To be a selfless, faithful witness for God and His Gospel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4D846B-3A3E-67EE-4B20-7F6BE740BAAA}"/>
              </a:ext>
            </a:extLst>
          </p:cNvPr>
          <p:cNvSpPr txBox="1"/>
          <p:nvPr/>
        </p:nvSpPr>
        <p:spPr>
          <a:xfrm>
            <a:off x="-5358" y="5346405"/>
            <a:ext cx="914935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Rich in:     Time;     Witness;     Service;     Giving (what already belongs to God)</a:t>
            </a:r>
          </a:p>
        </p:txBody>
      </p:sp>
    </p:spTree>
    <p:extLst>
      <p:ext uri="{BB962C8B-B14F-4D97-AF65-F5344CB8AC3E}">
        <p14:creationId xmlns:p14="http://schemas.microsoft.com/office/powerpoint/2010/main" val="2142422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28000" y="978674"/>
            <a:ext cx="9116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become a Christian, takes a complete change in allegiance.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827584" y="337220"/>
            <a:ext cx="7668344" cy="63838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 yourselves with moneybags that do not grow old, with a treasure in the heavens that does not fail, where no thief approaches and no moth destroys.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8E247-3A71-1F46-B819-5EDEE95FF7E4}"/>
              </a:ext>
            </a:extLst>
          </p:cNvPr>
          <p:cNvSpPr txBox="1"/>
          <p:nvPr/>
        </p:nvSpPr>
        <p:spPr>
          <a:xfrm>
            <a:off x="0" y="1273324"/>
            <a:ext cx="9116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Fool: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Hoards up what one has and not rich toward God;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Beware Godless greed</a:t>
            </a:r>
          </a:p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Disciple: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Assurance that God will provide;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Beware faithless anxiety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Investing in Heaven’s First National…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477E59-BBBB-03D1-4BFF-C852A53ACD59}"/>
              </a:ext>
            </a:extLst>
          </p:cNvPr>
          <p:cNvSpPr txBox="1"/>
          <p:nvPr/>
        </p:nvSpPr>
        <p:spPr>
          <a:xfrm>
            <a:off x="6394" y="1944737"/>
            <a:ext cx="427757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Worry and Anxiety – a product of little faith.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FC0AAE-04BB-E1A6-A50C-F57141A191CC}"/>
              </a:ext>
            </a:extLst>
          </p:cNvPr>
          <p:cNvSpPr/>
          <p:nvPr/>
        </p:nvSpPr>
        <p:spPr>
          <a:xfrm>
            <a:off x="179512" y="2314069"/>
            <a:ext cx="8686540" cy="63838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600" dirty="0">
                <a:solidFill>
                  <a:srgbClr val="FF0000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“Therefore I tell you, do not be anxious about your life, what you will eat, nor about your body, what you will put on.  </a:t>
            </a:r>
            <a:r>
              <a:rPr lang="en-AU" sz="16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AU" sz="1600" dirty="0">
                <a:solidFill>
                  <a:srgbClr val="FF0000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life is more than food, and the body more than clothing.</a:t>
            </a:r>
            <a:r>
              <a:rPr lang="en-AU" sz="1600" dirty="0">
                <a:effectLst/>
              </a:rPr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9B0FD1-2726-872A-1946-6C2E2BED6B85}"/>
              </a:ext>
            </a:extLst>
          </p:cNvPr>
          <p:cNvSpPr txBox="1"/>
          <p:nvPr/>
        </p:nvSpPr>
        <p:spPr>
          <a:xfrm>
            <a:off x="971599" y="2948151"/>
            <a:ext cx="8159611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provides for the animals and nature.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cares much more for us than any bird or vegetation.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Anxiety never helps with anything.  Worry cannot make you live longer or be taller.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9369A1-E75E-3BF5-C1D5-F141E38987BB}"/>
              </a:ext>
            </a:extLst>
          </p:cNvPr>
          <p:cNvSpPr txBox="1"/>
          <p:nvPr/>
        </p:nvSpPr>
        <p:spPr>
          <a:xfrm>
            <a:off x="6394" y="3837481"/>
            <a:ext cx="91096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focus on something greater   ––   The Kingdom of God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AFBB3C-0722-EED3-F341-AB72354D387A}"/>
              </a:ext>
            </a:extLst>
          </p:cNvPr>
          <p:cNvSpPr/>
          <p:nvPr/>
        </p:nvSpPr>
        <p:spPr>
          <a:xfrm>
            <a:off x="827584" y="4263582"/>
            <a:ext cx="6696744" cy="3561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Instead, seek his kingdom, and these things will be added to you.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94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uiExpand="1" build="p"/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28000" y="978674"/>
            <a:ext cx="9116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become a Christian, takes a complete change in allegiance.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827584" y="337220"/>
            <a:ext cx="7668344" cy="63838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 yourselves with moneybags that do not grow old, with a treasure in the heavens that does not fail, where no thief approaches and no moth destroys.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8E247-3A71-1F46-B819-5EDEE95FF7E4}"/>
              </a:ext>
            </a:extLst>
          </p:cNvPr>
          <p:cNvSpPr txBox="1"/>
          <p:nvPr/>
        </p:nvSpPr>
        <p:spPr>
          <a:xfrm>
            <a:off x="0" y="1273324"/>
            <a:ext cx="9116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Fool: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Hoards up what one has and not rich toward God;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Beware Godless greed</a:t>
            </a:r>
          </a:p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Disciple: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Assurance that God will provide;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Beware faithless anxiety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Investing in Heaven’s First National…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477E59-BBBB-03D1-4BFF-C852A53ACD59}"/>
              </a:ext>
            </a:extLst>
          </p:cNvPr>
          <p:cNvSpPr txBox="1"/>
          <p:nvPr/>
        </p:nvSpPr>
        <p:spPr>
          <a:xfrm>
            <a:off x="6394" y="1944737"/>
            <a:ext cx="427757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Worry and Anxiety – a product of little faith.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9B0FD1-2726-872A-1946-6C2E2BED6B85}"/>
              </a:ext>
            </a:extLst>
          </p:cNvPr>
          <p:cNvSpPr txBox="1"/>
          <p:nvPr/>
        </p:nvSpPr>
        <p:spPr>
          <a:xfrm>
            <a:off x="611560" y="2214305"/>
            <a:ext cx="8159611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provides for the animals and nature.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cares much more for us than any bird or vegetation.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Anxiety never helps with anything.  Worry cannot make you live longer or be taller.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9369A1-E75E-3BF5-C1D5-F141E38987BB}"/>
              </a:ext>
            </a:extLst>
          </p:cNvPr>
          <p:cNvSpPr txBox="1"/>
          <p:nvPr/>
        </p:nvSpPr>
        <p:spPr>
          <a:xfrm>
            <a:off x="9569" y="3087466"/>
            <a:ext cx="91096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focus on something greater   ––   The Kingdom of God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AFBB3C-0722-EED3-F341-AB72354D387A}"/>
              </a:ext>
            </a:extLst>
          </p:cNvPr>
          <p:cNvSpPr/>
          <p:nvPr/>
        </p:nvSpPr>
        <p:spPr>
          <a:xfrm>
            <a:off x="827584" y="3456798"/>
            <a:ext cx="8316416" cy="63838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Instead, seek his kingdom, and these things will be added to you. </a:t>
            </a:r>
            <a:b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“Fear not, little flock, for it is your Father’s good pleasure to give you the kingdom.</a:t>
            </a:r>
            <a:r>
              <a:rPr lang="en-AU" sz="1600" dirty="0"/>
              <a:t> 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CB16C-D0A1-98CA-2F52-6EB03E1DD969}"/>
              </a:ext>
            </a:extLst>
          </p:cNvPr>
          <p:cNvSpPr txBox="1"/>
          <p:nvPr/>
        </p:nvSpPr>
        <p:spPr>
          <a:xfrm>
            <a:off x="8817" y="4099144"/>
            <a:ext cx="9116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intimately knows each one of His flock</a:t>
            </a:r>
          </a:p>
        </p:txBody>
      </p:sp>
    </p:spTree>
    <p:extLst>
      <p:ext uri="{BB962C8B-B14F-4D97-AF65-F5344CB8AC3E}">
        <p14:creationId xmlns:p14="http://schemas.microsoft.com/office/powerpoint/2010/main" val="1673616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08757B9-C5FB-0941-BE2B-E7B3378B907E}"/>
              </a:ext>
            </a:extLst>
          </p:cNvPr>
          <p:cNvSpPr txBox="1"/>
          <p:nvPr/>
        </p:nvSpPr>
        <p:spPr>
          <a:xfrm>
            <a:off x="28000" y="265212"/>
            <a:ext cx="9116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become a Christian, takes a complete change in allegiance.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8E247-3A71-1F46-B819-5EDEE95FF7E4}"/>
              </a:ext>
            </a:extLst>
          </p:cNvPr>
          <p:cNvSpPr txBox="1"/>
          <p:nvPr/>
        </p:nvSpPr>
        <p:spPr>
          <a:xfrm>
            <a:off x="0" y="559862"/>
            <a:ext cx="9116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Fool: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Hoards up what one has and not rich toward God;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Beware Godless greed</a:t>
            </a:r>
          </a:p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Disciple: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Assurance that God will provide;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Beware faithless anxiety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Investing in Heaven’s First National…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477E59-BBBB-03D1-4BFF-C852A53ACD59}"/>
              </a:ext>
            </a:extLst>
          </p:cNvPr>
          <p:cNvSpPr txBox="1"/>
          <p:nvPr/>
        </p:nvSpPr>
        <p:spPr>
          <a:xfrm>
            <a:off x="6394" y="1231275"/>
            <a:ext cx="427757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Worry and Anxiety – a product of little faith.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9B0FD1-2726-872A-1946-6C2E2BED6B85}"/>
              </a:ext>
            </a:extLst>
          </p:cNvPr>
          <p:cNvSpPr txBox="1"/>
          <p:nvPr/>
        </p:nvSpPr>
        <p:spPr>
          <a:xfrm>
            <a:off x="611560" y="1500843"/>
            <a:ext cx="8159611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provides for the animals and nature.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cares much more for us than any bird or vegetation.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Anxiety never helps with anything.  Worry cannot make you live longer or be taller.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9369A1-E75E-3BF5-C1D5-F141E38987BB}"/>
              </a:ext>
            </a:extLst>
          </p:cNvPr>
          <p:cNvSpPr txBox="1"/>
          <p:nvPr/>
        </p:nvSpPr>
        <p:spPr>
          <a:xfrm>
            <a:off x="9569" y="2374004"/>
            <a:ext cx="91096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focus on something greater   ––   The Kingdom of God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AFBB3C-0722-EED3-F341-AB72354D387A}"/>
              </a:ext>
            </a:extLst>
          </p:cNvPr>
          <p:cNvSpPr/>
          <p:nvPr/>
        </p:nvSpPr>
        <p:spPr>
          <a:xfrm>
            <a:off x="186414" y="4238698"/>
            <a:ext cx="8771171" cy="147630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16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31 </a:t>
            </a:r>
            <a:r>
              <a:rPr lang="en-AU" sz="1600" dirty="0">
                <a:solidFill>
                  <a:srgbClr val="FF0000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Instead, seek his kingdom, and these things will be added to you. </a:t>
            </a:r>
            <a:br>
              <a:rPr lang="en-AU" sz="1600" dirty="0">
                <a:solidFill>
                  <a:srgbClr val="FF0000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sz="16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32 </a:t>
            </a:r>
            <a:r>
              <a:rPr lang="en-AU" sz="1600" dirty="0">
                <a:solidFill>
                  <a:srgbClr val="FF0000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“Fear not, little flock, for it is your Father’s good pleasure to give you the kingdom.  </a:t>
            </a:r>
            <a:br>
              <a:rPr lang="en-AU" sz="1600" dirty="0">
                <a:solidFill>
                  <a:srgbClr val="FF0000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sz="16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33 </a:t>
            </a:r>
            <a:r>
              <a:rPr lang="en-AU" sz="1600" dirty="0">
                <a:solidFill>
                  <a:srgbClr val="FF0000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Sell your possessions, and give to the needy.  Provide yourselves with moneybags that do not grow old, with a treasure in the heavens that does not fail, where no thief approaches and no moth destroys.  </a:t>
            </a:r>
            <a:r>
              <a:rPr lang="en-AU" sz="16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34 </a:t>
            </a:r>
            <a:r>
              <a:rPr lang="en-AU" sz="1600" dirty="0">
                <a:solidFill>
                  <a:srgbClr val="FF0000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where your treasure is, there will your heart be also.</a:t>
            </a:r>
            <a:r>
              <a:rPr lang="en-AU" sz="1600" dirty="0">
                <a:effectLst/>
              </a:rPr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CB16C-D0A1-98CA-2F52-6EB03E1DD969}"/>
              </a:ext>
            </a:extLst>
          </p:cNvPr>
          <p:cNvSpPr txBox="1"/>
          <p:nvPr/>
        </p:nvSpPr>
        <p:spPr>
          <a:xfrm>
            <a:off x="3907" y="2644497"/>
            <a:ext cx="9116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intimately knows each one of His flock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Spirit working in us, is the Kingdom of God breaking into this world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no limits to the mercies of God</a:t>
            </a:r>
          </a:p>
        </p:txBody>
      </p:sp>
    </p:spTree>
    <p:extLst>
      <p:ext uri="{BB962C8B-B14F-4D97-AF65-F5344CB8AC3E}">
        <p14:creationId xmlns:p14="http://schemas.microsoft.com/office/powerpoint/2010/main" val="237344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121062</TotalTime>
  <Words>1679</Words>
  <Application>Microsoft Macintosh PowerPoint</Application>
  <PresentationFormat>On-screen Show (16:10)</PresentationFormat>
  <Paragraphs>102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2074</cp:revision>
  <cp:lastPrinted>2024-04-12T08:29:24Z</cp:lastPrinted>
  <dcterms:created xsi:type="dcterms:W3CDTF">2016-11-04T06:28:01Z</dcterms:created>
  <dcterms:modified xsi:type="dcterms:W3CDTF">2024-04-12T08:33:36Z</dcterms:modified>
</cp:coreProperties>
</file>